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8F3B"/>
    <a:srgbClr val="FFFFFF"/>
    <a:srgbClr val="B18B5E"/>
    <a:srgbClr val="B87927"/>
    <a:srgbClr val="0A23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823CF-727D-3CD0-56C1-7B1576B52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C00DD-F7ED-8F5B-CC2D-28DDB79FC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137D9-85DF-019D-0733-4D7FD2ED6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0F03C-EB80-4D82-3523-5102ECBE6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BB949-BAC9-53A0-5111-B54F64C0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8501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FFC8F-CDCA-F8B0-F7A5-739DDCBD8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F65E6-D0A6-5C97-7BDE-576723A9B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D8C1C-D71D-0C86-5867-AE6E09F2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E86B2-16D5-2327-172C-C88F3BE1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B123A-5B85-7527-745D-11F0846EF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878867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4E4B95-0BA8-0167-8235-A01035179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74EE7-7F6C-6C6D-EA13-2602CFC7B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B1399-2BC7-81D2-93EE-9D4297321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F4AFA-41A6-6926-9C0F-481767F9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06E0F-DB3F-84D5-7E83-95EA454F3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549673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AD9D4-FF7F-67FC-D086-074311F40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7317F-7E73-EC57-1C2A-68174482A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376DD-0F87-3295-875D-AE82DE87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09BE8-44C5-746D-A910-616EB3F39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DCECC-33AD-E0F5-2163-7B0F62A82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3740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99DDA-D03E-2475-3036-019BE044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CE0E4-D633-E594-72C5-4AD3C639A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8BB06-61A2-5C80-ADB5-8C5372EE4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8A2B3-FC14-A5D9-72CE-41682F44C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CF13E-20ED-1A8E-6BE8-54E0F2EC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6214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656D9-C535-5889-8564-9DA4AE25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78544-5DDD-7546-4622-E667A149EF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4C6B1D-83BC-A47D-F6D5-DE8F57DDD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8E02B-D199-F95C-21C8-913AAF5A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560CF-E489-5B49-E4BE-62D70B0F2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056FD-6CA5-82BF-2FA3-A1FFE373D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14700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CA371-4204-72FD-B247-A48A91B9F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3EB19-07D8-4731-5623-7B4EE82AD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71952C-3C4E-BF77-668B-76DC83084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7A7CA0-1AC6-9945-4F82-412CA6B537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CC1EB0-6C97-C9F4-A655-144345A547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DC5045-70A9-A343-DC91-F9BCA6744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34515F-05BD-8D96-9204-D9C9F1841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AC0BD8-A7A2-6664-998A-27F261D35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51664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F457A-902C-B878-D7FD-2C1CEB257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F94375-36AF-E138-B3CA-DAAD1AE75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C0E6A8-DFEC-BD7B-1C04-C091AA50B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2606DA-3FFC-8D06-CDE4-AB7BE1DF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87402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3C1CE-F51E-34A4-C994-C0709A7E7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223004-F7D2-DBFC-2FB5-448C0E07A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C3E05A-2AD3-AAB8-DE78-6C74DA285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10046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F7542-D32C-1DC8-02FA-D1F5771E6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7C147-0A6F-D624-B1F1-A025C18B0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C79CD-39B7-2EA9-B7D9-00A59485A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C2B95-B2F5-EC20-C027-0BEA50724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9FC818-15DD-5315-E82A-CE20999F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8C6F3-128F-1EFF-E42D-DF43B8F76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7978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DE0AF-6C54-EB71-73BC-CB313DE4C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A79EA2-4096-2EB4-77A8-2BCDC5BA0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D7C2DA-ED69-27F4-3294-8130FDEE7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D23DA-409C-1EA5-5D60-7337F67A5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5584F9-09D8-7667-4EC1-68E8A38E7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D7253B-B9D3-5F9E-0451-37A6AC39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72457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F25F06-7466-1EE2-96F3-25161DF6A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0E253-AB54-F0F1-538D-A8B5D0568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02BCB-A94A-7EEE-26C9-B3B965F06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D10E89-29A4-4AF9-909A-24BF15E2E9E0}" type="datetimeFigureOut">
              <a:rPr lang="ms-MY" smtClean="0"/>
              <a:t>30/04/2026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B148C-5689-569E-244E-7126CC6F11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FB68A-0DE9-5650-6F6F-9253CFAAFF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CE718F-2E94-4CAE-8823-90D42CC1812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2347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253880A-C2EC-3A35-B44B-E434CF37A3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680" b="3968"/>
          <a:stretch/>
        </p:blipFill>
        <p:spPr>
          <a:xfrm>
            <a:off x="525293" y="332201"/>
            <a:ext cx="11520790" cy="639933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9A1E13-E1B9-B224-192B-07CCC43AB18C}"/>
              </a:ext>
            </a:extLst>
          </p:cNvPr>
          <p:cNvSpPr txBox="1"/>
          <p:nvPr/>
        </p:nvSpPr>
        <p:spPr>
          <a:xfrm>
            <a:off x="865710" y="1284767"/>
            <a:ext cx="273273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s-MY" sz="2000" dirty="0">
                <a:solidFill>
                  <a:srgbClr val="0A234C"/>
                </a:solidFill>
              </a:rPr>
              <a:t>shahzar@alaa.com.my</a:t>
            </a:r>
          </a:p>
          <a:p>
            <a:r>
              <a:rPr lang="ms-MY" sz="2000" dirty="0">
                <a:solidFill>
                  <a:srgbClr val="0A234C"/>
                </a:solidFill>
              </a:rPr>
              <a:t>enquiry@alaa.com.my</a:t>
            </a:r>
          </a:p>
          <a:p>
            <a:r>
              <a:rPr lang="ms-MY" sz="2000" dirty="0">
                <a:solidFill>
                  <a:srgbClr val="0A234C"/>
                </a:solidFill>
              </a:rPr>
              <a:t>hp: +601 8779 0400</a:t>
            </a:r>
          </a:p>
          <a:p>
            <a:r>
              <a:rPr lang="ms-MY" sz="2000" dirty="0">
                <a:solidFill>
                  <a:srgbClr val="0A234C"/>
                </a:solidFill>
              </a:rPr>
              <a:t>tel: +603 2716 390</a:t>
            </a:r>
          </a:p>
          <a:p>
            <a:r>
              <a:rPr lang="ms-MY" sz="2000" dirty="0">
                <a:solidFill>
                  <a:srgbClr val="0A234C"/>
                </a:solidFill>
              </a:rPr>
              <a:t>tel: +603 2716 389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930DC5-AC74-0FD0-8FEE-723ABEB2CA88}"/>
              </a:ext>
            </a:extLst>
          </p:cNvPr>
          <p:cNvSpPr txBox="1"/>
          <p:nvPr/>
        </p:nvSpPr>
        <p:spPr>
          <a:xfrm>
            <a:off x="5199563" y="1284767"/>
            <a:ext cx="25632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1800" dirty="0">
                <a:solidFill>
                  <a:srgbClr val="0A234C"/>
                </a:solidFill>
              </a:rPr>
              <a:t>1457125-P</a:t>
            </a:r>
            <a:endParaRPr lang="ms-MY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625907-5BCB-C5FB-ABEC-7E2C5A16483F}"/>
              </a:ext>
            </a:extLst>
          </p:cNvPr>
          <p:cNvSpPr txBox="1"/>
          <p:nvPr/>
        </p:nvSpPr>
        <p:spPr>
          <a:xfrm>
            <a:off x="6937165" y="811560"/>
            <a:ext cx="4476672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ms-MY" sz="2800" b="1" dirty="0">
                <a:solidFill>
                  <a:srgbClr val="0A23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 SHAHZAR IDRIS</a:t>
            </a:r>
          </a:p>
          <a:p>
            <a:pPr algn="r"/>
            <a:r>
              <a:rPr lang="ms-MY" sz="2000" i="1" dirty="0">
                <a:solidFill>
                  <a:srgbClr val="C18F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Non-executive Director</a:t>
            </a:r>
            <a:br>
              <a:rPr lang="ms-MY" sz="2000" i="1" dirty="0">
                <a:solidFill>
                  <a:srgbClr val="C18F3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s-MY" sz="2000" i="1" dirty="0">
                <a:solidFill>
                  <a:srgbClr val="C18F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&amp; Energy Sector</a:t>
            </a:r>
          </a:p>
        </p:txBody>
      </p:sp>
    </p:spTree>
    <p:extLst>
      <p:ext uri="{BB962C8B-B14F-4D97-AF65-F5344CB8AC3E}">
        <p14:creationId xmlns:p14="http://schemas.microsoft.com/office/powerpoint/2010/main" val="1752634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Myregalgate Abax =O</dc:creator>
  <cp:lastModifiedBy>MyID-Pro Digital</cp:lastModifiedBy>
  <cp:revision>6</cp:revision>
  <dcterms:created xsi:type="dcterms:W3CDTF">2026-02-04T10:09:15Z</dcterms:created>
  <dcterms:modified xsi:type="dcterms:W3CDTF">2026-04-29T18:26:13Z</dcterms:modified>
</cp:coreProperties>
</file>